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288" r:id="rId37"/>
    <p:sldId id="299" r:id="rId38"/>
    <p:sldId id="301" r:id="rId39"/>
    <p:sldId id="296" r:id="rId40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1332</Words>
  <Application>Microsoft Office PowerPoint</Application>
  <PresentationFormat>Custom</PresentationFormat>
  <Paragraphs>223</Paragraphs>
  <Slides>36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Sensors </vt:lpstr>
      <vt:lpstr>Actuators 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2024-07-27T04:12:25Z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